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7D54A3-9326-4EA5-ACC8-B36780DA3610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255B4F-10F6-4EAA-900A-9CE2DA103D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erfelijkheid-vorming-van-geslachtscellen/" TargetMode="External"/><Relationship Id="rId2" Type="http://schemas.openxmlformats.org/officeDocument/2006/relationships/hyperlink" Target="https://www.youtube.com/watch?v=VK2OhxYmW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Chromosomen en genen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VMBO – 2 kader </a:t>
            </a:r>
          </a:p>
          <a:p>
            <a:r>
              <a:rPr lang="nl-NL" dirty="0" smtClean="0"/>
              <a:t>Thema: Erfelijkheid en Evolutie</a:t>
            </a:r>
          </a:p>
          <a:p>
            <a:r>
              <a:rPr lang="nl-NL" dirty="0" smtClean="0"/>
              <a:t>Basisstof 2</a:t>
            </a:r>
          </a:p>
          <a:p>
            <a:endParaRPr lang="nl-NL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nl-NL" dirty="0" smtClean="0"/>
              <a:t>Genen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/>
          <a:lstStyle/>
          <a:p>
            <a:r>
              <a:rPr lang="nl-NL" dirty="0" smtClean="0"/>
              <a:t>Stukjes van het DNA</a:t>
            </a:r>
          </a:p>
          <a:p>
            <a:r>
              <a:rPr lang="nl-NL" dirty="0" smtClean="0"/>
              <a:t>Komen voor in paren</a:t>
            </a:r>
          </a:p>
          <a:p>
            <a:r>
              <a:rPr lang="nl-NL" dirty="0" smtClean="0"/>
              <a:t>Elk gen bevat informatie voor één erfelijke eigenschap</a:t>
            </a:r>
            <a:endParaRPr lang="nl-NL" dirty="0"/>
          </a:p>
        </p:txBody>
      </p:sp>
      <p:pic>
        <p:nvPicPr>
          <p:cNvPr id="4" name="Afbeelding 3" descr="uitleg-chromosomen-cellen-gen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4519284" cy="22509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nl-NL" dirty="0" smtClean="0"/>
              <a:t>Geslachtscellen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8840"/>
            <a:ext cx="5194920" cy="4325112"/>
          </a:xfrm>
        </p:spPr>
        <p:txBody>
          <a:bodyPr/>
          <a:lstStyle/>
          <a:p>
            <a:r>
              <a:rPr lang="nl-NL" dirty="0" smtClean="0"/>
              <a:t>Bestaan uit 23 chromosomen</a:t>
            </a:r>
            <a:endParaRPr lang="nl-NL" b="1" dirty="0" smtClean="0"/>
          </a:p>
          <a:p>
            <a:r>
              <a:rPr lang="nl-NL" dirty="0" smtClean="0"/>
              <a:t>Chromosomen komen in </a:t>
            </a:r>
            <a:r>
              <a:rPr lang="nl-NL" b="1" dirty="0" smtClean="0"/>
              <a:t>enkelvoud</a:t>
            </a:r>
            <a:r>
              <a:rPr lang="nl-NL" dirty="0" smtClean="0"/>
              <a:t> voor</a:t>
            </a:r>
          </a:p>
          <a:p>
            <a:r>
              <a:rPr lang="nl-NL" dirty="0" smtClean="0"/>
              <a:t>Nakomelingen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sperm.jpg"/>
          <p:cNvPicPr>
            <a:picLocks noChangeAspect="1"/>
          </p:cNvPicPr>
          <p:nvPr/>
        </p:nvPicPr>
        <p:blipFill>
          <a:blip r:embed="rId2" cstate="print"/>
          <a:srcRect b="18750"/>
          <a:stretch>
            <a:fillRect/>
          </a:stretch>
        </p:blipFill>
        <p:spPr>
          <a:xfrm>
            <a:off x="1979712" y="4437112"/>
            <a:ext cx="3456384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 descr="utah_family_photographer_bergelands_0023.jpg"/>
          <p:cNvPicPr>
            <a:picLocks noChangeAspect="1"/>
          </p:cNvPicPr>
          <p:nvPr/>
        </p:nvPicPr>
        <p:blipFill>
          <a:blip r:embed="rId3" cstate="print"/>
          <a:srcRect l="29525" r="22438"/>
          <a:stretch>
            <a:fillRect/>
          </a:stretch>
        </p:blipFill>
        <p:spPr>
          <a:xfrm>
            <a:off x="5652120" y="1988840"/>
            <a:ext cx="3104394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Moeder en dochtercellen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Dochtercel gelijk </a:t>
            </a:r>
          </a:p>
          <a:p>
            <a:pPr>
              <a:buNone/>
            </a:pPr>
            <a:r>
              <a:rPr lang="nl-NL" dirty="0" smtClean="0"/>
              <a:t>   aan moedercel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Celdeling</a:t>
            </a:r>
            <a:endParaRPr lang="nl-NL" dirty="0"/>
          </a:p>
        </p:txBody>
      </p:sp>
      <p:pic>
        <p:nvPicPr>
          <p:cNvPr id="4" name="Afbeelding 3" descr="celdeling.jpg"/>
          <p:cNvPicPr>
            <a:picLocks noChangeAspect="1"/>
          </p:cNvPicPr>
          <p:nvPr/>
        </p:nvPicPr>
        <p:blipFill>
          <a:blip r:embed="rId2" cstate="print"/>
          <a:srcRect t="12245"/>
          <a:stretch>
            <a:fillRect/>
          </a:stretch>
        </p:blipFill>
        <p:spPr>
          <a:xfrm>
            <a:off x="4283968" y="2492896"/>
            <a:ext cx="4116288" cy="3612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Erfelijkheid: chromosomen en genen</a:t>
            </a:r>
          </a:p>
          <a:p>
            <a:pPr>
              <a:buNone/>
            </a:pPr>
            <a:r>
              <a:rPr lang="nl-NL" u="sng" dirty="0" smtClean="0">
                <a:hlinkClick r:id="rId2"/>
              </a:rPr>
              <a:t>https://www.youtube.com/watch?v=VK2OhxYmWgo</a:t>
            </a: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Erfelijkheid: vorming van geslachtscellen</a:t>
            </a:r>
          </a:p>
          <a:p>
            <a:pPr>
              <a:buNone/>
            </a:pPr>
            <a:r>
              <a:rPr lang="nl-NL" u="sng" dirty="0" smtClean="0">
                <a:hlinkClick r:id="rId3"/>
              </a:rPr>
              <a:t>http://www.schooltv.nl/video/erfelijkheid-vorming-van-geslachtscellen/#q=erfelijkheid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70</Words>
  <Application>Microsoft Office PowerPoint</Application>
  <PresentationFormat>Diavoorstelling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Urban</vt:lpstr>
      <vt:lpstr>Chromosomen en genen</vt:lpstr>
      <vt:lpstr>Genen</vt:lpstr>
      <vt:lpstr>Geslachtscellen</vt:lpstr>
      <vt:lpstr>Moeder en dochtercellen</vt:lpstr>
      <vt:lpstr>Filmpjes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Chromosomen en genen</dc:title>
  <dc:creator>RUMEYSA UYAR</dc:creator>
  <cp:lastModifiedBy>RUMEYSA UYAR</cp:lastModifiedBy>
  <cp:revision>3</cp:revision>
  <dcterms:created xsi:type="dcterms:W3CDTF">2016-03-18T20:22:39Z</dcterms:created>
  <dcterms:modified xsi:type="dcterms:W3CDTF">2016-03-18T21:23:15Z</dcterms:modified>
</cp:coreProperties>
</file>